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4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290AF-6439-4B45-8935-AF0C507AB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D2F4C9-C8CE-0D48-A6E9-DDBB67EF8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E0789-602D-584A-A061-94A59904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8068B-F081-0A49-99AB-7D91B72F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58FC15-17FF-4B4F-B548-B2C186C1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9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8A328-F74C-3D46-BC6E-61F359C6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C2F0A9-27EE-F642-A6AD-04F6D6DCC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B98DC4-B22A-E744-942B-8522C3D2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179BAF-994A-5C4C-8A46-10936877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AF2056-9D7F-9345-B47F-6D1B2923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6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BB93C4-FC98-E54D-9F68-41448C49E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976B22-6BDE-A242-9CD2-54C51F0E8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32DB98-57A5-F84A-A170-17667E35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B57F3C-C79E-DA42-A0F5-D09516C8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07E41-230B-5C4B-8E7B-942F45E1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2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7BB4F-B00F-BD43-9B92-1420152B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58C9D-5C23-1C4A-AC39-A3FC69D7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FEE147-AFB5-204A-974D-DF68FEF1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59E2C9-28E5-9842-BB7C-9B5FDFD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F36530-DD56-9448-9C48-B2E04658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13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95829-1034-3B43-9669-A29BF54C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090A1C-59A5-D94E-B837-011E7664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787F7-7FED-8141-AEC8-E86A699F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B5307E-6253-CE4C-969E-0FCD242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4E99C4-BF19-D042-8268-2F6291C5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48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501E9-B4D6-6543-9607-55D36FED9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5AE500-2B85-8645-9015-7C8A4AC71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F5D15D-7514-0F4A-9E96-8DF718485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53B104-1684-F14A-BF8D-ABDEE1BC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DF317D-9D86-524A-9059-A72304BD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53C68-4DC1-0A43-84BB-6DEAC70A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44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85D11-3981-E342-864D-04E9E4CA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32C164-3382-6045-848A-9A4706DF4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6221B5-C141-D046-93EE-E3FD6669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EAB29C-81F5-D74D-AA0F-BAAF9AE7A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02B695-9D09-4C40-93FB-867F1DB71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37E5F8-03B4-E449-866A-187AD838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AA86D2-CC3A-FF41-B692-0C552E92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39DCBA9-C872-784D-A791-BF95F2AB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50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F7A5B-8A8A-AF4A-953B-CD018029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82F21A-220B-E142-9B41-D0E841DE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B315CE-978F-4544-AC19-6F4E4B82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8F18AC-05FA-B14A-86EB-CED80A459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9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373C75-9D96-5443-8FE2-E01DCF8A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27C3D5-5EC3-BA48-AFE4-564689BE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C3991F-82D6-A242-9F96-09AC0048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3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5224E-BD37-FC44-BC6D-6AD26F76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06C8F-A8B6-724C-B127-76157A8D4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DC03DE-075A-3141-BD6C-A0FE1F9AB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0CABFE-9C3A-FD4C-B068-41ACD4C20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BCCECF-965D-244B-BA00-75DDE4CC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C376F1-BC63-5147-AE10-C3EAEE524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9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7679A-2267-C04C-ADA0-75C77761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84B2C55-4CAA-5041-9D53-07BF2634F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35C46F-5E07-8240-A4B9-1D3C5F7E2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71A341-73E6-CA45-A00E-1C4089A9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A66039-CF3A-F943-B1D6-7D526ED0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D6391F-4228-9347-88E0-B6226F73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4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DA1AEC-43A9-F643-9DF0-E5518613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43279F-FD0C-1945-B76E-CEB7AEAF0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31958A-BB8D-1443-83F3-67751F68D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0AEF-DE54-B041-B0C1-2E87323736B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E57E8D-AEAE-1B45-89DA-D117A3AC1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6A15B5-1148-9148-B175-ABD9CC08E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0622-DB4C-8145-9173-2226748B7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e.kazamias@university-paris-saclay.f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CFB0BBB-AE57-2548-9878-75B96B0DFF28}"/>
              </a:ext>
            </a:extLst>
          </p:cNvPr>
          <p:cNvSpPr txBox="1"/>
          <p:nvPr/>
        </p:nvSpPr>
        <p:spPr>
          <a:xfrm>
            <a:off x="1765459" y="328613"/>
            <a:ext cx="8753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MASTER PROGRAM LASCALA: STUDENTS ARE LOOKING FOR 5-6 MONTHS MASTER THESIS</a:t>
            </a:r>
          </a:p>
          <a:p>
            <a:pPr algn="ctr"/>
            <a:r>
              <a:rPr lang="fr-FR" b="1" dirty="0"/>
              <a:t>IN THE FIELD OF INTENSE LASERS/PLASMAS </a:t>
            </a:r>
          </a:p>
          <a:p>
            <a:pPr algn="ctr"/>
            <a:r>
              <a:rPr lang="fr-FR" b="1" dirty="0"/>
              <a:t>SPRING/SUMMER 2023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FB69F15-F3A5-6343-AF5C-E72C79DFB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50" y="2318177"/>
            <a:ext cx="11291887" cy="387343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BBE5573-5291-6B43-A74C-200924754488}"/>
              </a:ext>
            </a:extLst>
          </p:cNvPr>
          <p:cNvSpPr txBox="1"/>
          <p:nvPr/>
        </p:nvSpPr>
        <p:spPr>
          <a:xfrm>
            <a:off x="4558624" y="1277228"/>
            <a:ext cx="6093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</a:t>
            </a:r>
            <a:r>
              <a:rPr lang="fr-FR" dirty="0" err="1"/>
              <a:t>www.master-lascala.eu</a:t>
            </a:r>
            <a:r>
              <a:rPr lang="fr-F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5559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CFB0BBB-AE57-2548-9878-75B96B0DFF28}"/>
              </a:ext>
            </a:extLst>
          </p:cNvPr>
          <p:cNvSpPr txBox="1"/>
          <p:nvPr/>
        </p:nvSpPr>
        <p:spPr>
          <a:xfrm>
            <a:off x="1857375" y="328613"/>
            <a:ext cx="8570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MASTER PROGRAM LASCALA: STUDENTS ARE LOOKING FOR 5-6 MONTHS MASTER THESIS</a:t>
            </a:r>
          </a:p>
          <a:p>
            <a:pPr algn="ctr"/>
            <a:r>
              <a:rPr lang="fr-FR" dirty="0"/>
              <a:t>IN THE FIELD OF INTENSE LASERS/PLASMAS, SPRING/SUMMER 2023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36012F9-0AE2-684A-B7A6-80476A7F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" y="1105863"/>
            <a:ext cx="11487150" cy="394041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CFA6691-3F0A-7842-8A0E-09464BD7E101}"/>
              </a:ext>
            </a:extLst>
          </p:cNvPr>
          <p:cNvSpPr txBox="1"/>
          <p:nvPr/>
        </p:nvSpPr>
        <p:spPr>
          <a:xfrm>
            <a:off x="1138045" y="5074328"/>
            <a:ext cx="96496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did</a:t>
            </a:r>
            <a:r>
              <a:rPr lang="fr-FR" dirty="0"/>
              <a:t> </a:t>
            </a:r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at Frascati or Lund,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spend</a:t>
            </a:r>
            <a:r>
              <a:rPr lang="fr-FR" dirty="0"/>
              <a:t> </a:t>
            </a:r>
            <a:r>
              <a:rPr lang="fr-FR" dirty="0" err="1"/>
              <a:t>another</a:t>
            </a:r>
            <a:r>
              <a:rPr lang="fr-FR" dirty="0"/>
              <a:t> one </a:t>
            </a:r>
            <a:r>
              <a:rPr lang="fr-FR" dirty="0" err="1"/>
              <a:t>semester</a:t>
            </a:r>
            <a:r>
              <a:rPr lang="fr-FR" dirty="0"/>
              <a:t> in Paris Saclay</a:t>
            </a:r>
          </a:p>
          <a:p>
            <a:pPr algn="ctr"/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lectures and </a:t>
            </a:r>
            <a:r>
              <a:rPr lang="fr-FR" dirty="0" err="1"/>
              <a:t>practicals</a:t>
            </a:r>
            <a:r>
              <a:rPr lang="fr-FR" dirty="0"/>
              <a:t> on plasmas and french laser installations, </a:t>
            </a:r>
            <a:r>
              <a:rPr lang="fr-FR" dirty="0" err="1"/>
              <a:t>they</a:t>
            </a:r>
            <a:r>
              <a:rPr lang="fr-FR" dirty="0"/>
              <a:t> are 20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PLEASE </a:t>
            </a:r>
            <a:r>
              <a:rPr lang="fr-FR" dirty="0" err="1"/>
              <a:t>send</a:t>
            </a:r>
            <a:r>
              <a:rPr lang="fr-FR" dirty="0"/>
              <a:t> </a:t>
            </a:r>
            <a:r>
              <a:rPr lang="fr-FR" dirty="0" err="1"/>
              <a:t>internship</a:t>
            </a:r>
            <a:r>
              <a:rPr lang="fr-FR" dirty="0"/>
              <a:t> </a:t>
            </a:r>
            <a:r>
              <a:rPr lang="fr-FR" dirty="0" err="1"/>
              <a:t>offers</a:t>
            </a:r>
            <a:r>
              <a:rPr lang="fr-FR" dirty="0"/>
              <a:t> or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further</a:t>
            </a:r>
            <a:r>
              <a:rPr lang="fr-FR" dirty="0"/>
              <a:t>  question to : </a:t>
            </a:r>
            <a:r>
              <a:rPr lang="fr-FR" dirty="0">
                <a:hlinkClick r:id="rId3"/>
              </a:rPr>
              <a:t>sophie.kazamias@university-paris-saclay.fr</a:t>
            </a:r>
            <a:endParaRPr lang="fr-FR" dirty="0"/>
          </a:p>
          <a:p>
            <a:pPr algn="ctr"/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put </a:t>
            </a:r>
            <a:r>
              <a:rPr lang="fr-FR" dirty="0" err="1"/>
              <a:t>them</a:t>
            </a:r>
            <a:r>
              <a:rPr lang="fr-FR" dirty="0"/>
              <a:t> on the master </a:t>
            </a:r>
            <a:r>
              <a:rPr lang="fr-FR" dirty="0" err="1"/>
              <a:t>website</a:t>
            </a:r>
            <a:r>
              <a:rPr lang="fr-FR" dirty="0"/>
              <a:t> for all the </a:t>
            </a:r>
            <a:r>
              <a:rPr lang="fr-FR" dirty="0" err="1"/>
              <a:t>students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31569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119</Words>
  <Application>Microsoft Macintosh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Kazamias</dc:creator>
  <cp:lastModifiedBy>Sophie Kazamias</cp:lastModifiedBy>
  <cp:revision>2</cp:revision>
  <dcterms:created xsi:type="dcterms:W3CDTF">2022-09-16T09:46:49Z</dcterms:created>
  <dcterms:modified xsi:type="dcterms:W3CDTF">2022-09-16T12:13:24Z</dcterms:modified>
</cp:coreProperties>
</file>